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C90E8-DBD2-CAF5-A559-4FCA5F051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9F054D7-FE14-899F-195F-5FEDE7C8B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FBF121-0B82-3775-67AE-8F907DA6D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FB696B-513B-0BA2-F248-0B2A243B8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9BC68D-303A-9C3C-9920-A09E0FFF9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77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1F1BD-F3CE-959C-9E6E-3EBE6533F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BCF0A12-6C1E-4B30-3D9E-012AC21CF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F049E3-4E86-DC71-6417-1D7464462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D85D85-1C06-1347-7D71-9EB831C82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A98EDB-A986-3A87-6F2D-03CAC39B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86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E846E78-E4A0-B1F7-221D-EAA45F1893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F5AEA0D-9EAF-A23D-1500-A584E0D06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57DA54-4AF7-8341-4B4F-A97B1AA93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BC9C4F-08F4-8158-F21A-F7A3AB4E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A13347-6EBA-0DCA-3A1B-0BD578D9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749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567AE6-FBB6-4768-EA27-CF8DA7E1A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E10C69-AC26-EACB-4173-9952F82BD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89B01D-1920-4F86-6518-783123CF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18A618-753B-F653-021D-95A9BC85A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FDD300-2F7A-F931-D297-22BDA7495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038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F81F8-2F09-0D45-A0A1-B995502C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5C374C-07C7-88F6-EBDD-99688B163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7CF327-EB57-FA8E-3E40-CB4D52E1D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9BC9F6-DD69-60EF-2395-4D64FAC12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2F0140-B8D2-DCD0-7B9D-DA9694AEB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175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8C021C-6232-D7E0-BE3D-C8B65629D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F07465-4B9A-873C-D1D2-1D409A522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96A3A28-AE67-9865-3422-9CB5F60E4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770BEF-54AF-E4B8-C66A-065A2003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239265D-4649-5EC1-EA04-21BE7FCA8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728900-2762-E52A-CF4A-8188998A3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240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0B5BEB-0D6A-3D12-1765-57DDC1B7C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82BF3B-99EE-BBF7-868E-AE4F722D3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82DE78E-EC2C-2AC5-21BA-6B3158C47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1B7DB8B-31B6-B72C-E597-8AF7E2E95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A7FDC6B-35A5-5D85-88D3-6FF964F862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DD095EF-01FD-BC9A-0BCA-344336D1A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E9EA5DE-D286-4F39-FAED-97259B1C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23092B-3FDB-DA5D-2BFE-242117CA2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71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CEBECE-B03A-0B06-320B-55C060824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0F423E0-B608-6065-A33A-9D978C457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F970FB-F72D-CAFB-2170-91497B43D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52D228-43CC-06FA-7CBA-FA6617BFF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61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320FDD2-715E-1D32-D48B-BAAA7B6C7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B5D3B95-6A57-9F58-E57B-F39E361CD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FC9DDC-8E45-D0FE-EBC6-55882D4D3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514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47624-15F3-ADBE-F377-4CCD9A451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4E813A-D1BB-B9B6-6329-634CC50CD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B8117A-2F96-431C-4FD4-33F28C4EC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A3237DB-85FB-38CB-FB29-831D1BAD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D7311C1-6999-00E7-B27D-5811AE7D1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7C2890-3DBC-E4CC-61DA-D8A253910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85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9E946C-34B4-BCE5-8E7A-CED85927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0A6BA08-207A-1430-05C9-EC81ADCE40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F1960A2-3127-EDE7-DAE0-CCEDF94FE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29E4A4-CC64-7CCF-2E06-133266A7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9469F42-5F17-C934-F057-C5BD331FA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19E4AB-6752-8E9F-D1AD-2E7BC707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16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DE27A76-C5D8-539F-729E-86913E9CF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420220-F45C-8CBF-9597-0B4DE2FDE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2B7891-6DA8-5B19-2209-057333AF9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4053A-BCB1-0A40-AEE9-19D63D41D53D}" type="datetimeFigureOut">
              <a:rPr lang="de-DE" smtClean="0"/>
              <a:t>20.02.26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F09D80-DFE9-1E38-9A26-8EBD2A5BCD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A837B4-4D11-A514-27F1-9CD24328C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5CAF3D-ECD2-BE43-89B8-B4535114B9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412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Karte, Text, Atlas enthält.&#10;&#10;KI-generierte Inhalte können fehlerhaft sein.">
            <a:extLst>
              <a:ext uri="{FF2B5EF4-FFF2-40B4-BE49-F238E27FC236}">
                <a16:creationId xmlns:a16="http://schemas.microsoft.com/office/drawing/2014/main" id="{BDE83BCE-DDA1-0D32-5E49-3A466DAB6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332" y="327080"/>
            <a:ext cx="8888555" cy="6365766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A1B61B02-BA80-E917-4403-0A5391AE62A4}"/>
              </a:ext>
            </a:extLst>
          </p:cNvPr>
          <p:cNvSpPr/>
          <p:nvPr/>
        </p:nvSpPr>
        <p:spPr>
          <a:xfrm>
            <a:off x="5709684" y="2870791"/>
            <a:ext cx="287079" cy="2232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A35DCAB-EEFB-E606-0A5C-6397F1EECDA3}"/>
              </a:ext>
            </a:extLst>
          </p:cNvPr>
          <p:cNvSpPr txBox="1"/>
          <p:nvPr/>
        </p:nvSpPr>
        <p:spPr>
          <a:xfrm>
            <a:off x="9420447" y="5497032"/>
            <a:ext cx="2420856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Übersichtslageplan</a:t>
            </a:r>
          </a:p>
          <a:p>
            <a:pPr algn="ctr"/>
            <a:r>
              <a:rPr lang="de-DE" dirty="0"/>
              <a:t>Wasserrecht</a:t>
            </a:r>
          </a:p>
          <a:p>
            <a:pPr algn="ctr"/>
            <a:r>
              <a:rPr lang="de-DE" dirty="0"/>
              <a:t>Gemeindlicher Bauhof</a:t>
            </a:r>
          </a:p>
        </p:txBody>
      </p:sp>
    </p:spTree>
    <p:extLst>
      <p:ext uri="{BB962C8B-B14F-4D97-AF65-F5344CB8AC3E}">
        <p14:creationId xmlns:p14="http://schemas.microsoft.com/office/powerpoint/2010/main" val="3068292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Steinbauer</dc:creator>
  <cp:lastModifiedBy>Michael Steinbauer</cp:lastModifiedBy>
  <cp:revision>1</cp:revision>
  <dcterms:created xsi:type="dcterms:W3CDTF">2026-02-20T09:55:19Z</dcterms:created>
  <dcterms:modified xsi:type="dcterms:W3CDTF">2026-02-20T09:58:54Z</dcterms:modified>
</cp:coreProperties>
</file>